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87" r:id="rId22"/>
    <p:sldId id="288" r:id="rId23"/>
    <p:sldId id="289" r:id="rId24"/>
    <p:sldId id="290" r:id="rId25"/>
    <p:sldId id="291" r:id="rId26"/>
    <p:sldId id="292" r:id="rId27"/>
    <p:sldId id="293" r:id="rId28"/>
    <p:sldId id="294" r:id="rId29"/>
    <p:sldId id="295" r:id="rId30"/>
    <p:sldId id="297" r:id="rId31"/>
    <p:sldId id="296" r:id="rId32"/>
    <p:sldId id="298" r:id="rId33"/>
    <p:sldId id="299" r:id="rId34"/>
    <p:sldId id="300" r:id="rId35"/>
    <p:sldId id="301" r:id="rId36"/>
    <p:sldId id="302" r:id="rId37"/>
    <p:sldId id="303" r:id="rId38"/>
    <p:sldId id="304" r:id="rId39"/>
    <p:sldId id="305" r:id="rId40"/>
    <p:sldId id="306" r:id="rId41"/>
    <p:sldId id="307" r:id="rId4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630"/>
    <a:srgbClr val="52CBBE"/>
    <a:srgbClr val="FF5969"/>
    <a:srgbClr val="5D7373"/>
    <a:srgbClr val="00A0A8"/>
    <a:srgbClr val="52C9BD"/>
    <a:srgbClr val="F0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91" autoAdjust="0"/>
    <p:restoredTop sz="94660"/>
  </p:normalViewPr>
  <p:slideViewPr>
    <p:cSldViewPr snapToGrid="0">
      <p:cViewPr varScale="1">
        <p:scale>
          <a:sx n="80" d="100"/>
          <a:sy n="80" d="100"/>
        </p:scale>
        <p:origin x="181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png>
</file>

<file path=ppt/media/image32.pn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364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6635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111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4677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536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4036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3770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331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1956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6004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689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FAF59-80FD-42F8-B77B-6179688B7234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87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9EB0FD16-689C-476C-8309-C7173C257513}"/>
              </a:ext>
            </a:extLst>
          </p:cNvPr>
          <p:cNvSpPr txBox="1"/>
          <p:nvPr/>
        </p:nvSpPr>
        <p:spPr>
          <a:xfrm>
            <a:off x="3942996" y="1338291"/>
            <a:ext cx="727891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800" dirty="0">
                <a:solidFill>
                  <a:srgbClr val="FF5969"/>
                </a:solidFill>
                <a:latin typeface="Tw Cen MT" panose="020B0602020104020603" pitchFamily="34" charset="0"/>
              </a:rPr>
              <a:t>WELCOME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12CB825-EAFB-4901-8C7E-D5477E0D31C8}"/>
              </a:ext>
            </a:extLst>
          </p:cNvPr>
          <p:cNvGrpSpPr/>
          <p:nvPr/>
        </p:nvGrpSpPr>
        <p:grpSpPr>
          <a:xfrm>
            <a:off x="5556262" y="4639716"/>
            <a:ext cx="4140553" cy="451824"/>
            <a:chOff x="4679586" y="878988"/>
            <a:chExt cx="1745757" cy="190500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88C5CD2-8D88-4E1A-968C-C3E256B4316C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39CA212B-3524-454E-9129-17FD0E8983F0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6487D07D-4424-43AA-9CF5-4A04A38B6C2D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51E021E3-C26E-4AB9-81EB-239E3D1BBAB2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85AD4D6E-2D38-486B-8F61-738D1E4773C2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D88F111D-10A0-4CCB-B20B-B33508AA6193}"/>
                </a:ext>
              </a:extLst>
            </p:cNvPr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79BCE1F0-A71E-4D4B-BE6A-A381604C28D2}"/>
              </a:ext>
            </a:extLst>
          </p:cNvPr>
          <p:cNvSpPr txBox="1"/>
          <p:nvPr/>
        </p:nvSpPr>
        <p:spPr>
          <a:xfrm>
            <a:off x="3987082" y="3759023"/>
            <a:ext cx="7278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DESIGNED BY ENERGY TEAM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9316494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8798784" y="0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FD3EE0D-FD02-4885-9AC0-03F414A9888F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0A9D552-2EF0-4DB4-9DC6-F52F2FD55E3C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DA27D1F1-923F-4591-A07A-39E775B734F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E895421-2372-4C7F-93D2-3B0353A6E7BD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1A9D6167-F7B8-4BFF-8BC5-2D13EF0CF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8661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44BA7D0-266E-966B-3320-7D4A42A610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1161" y="390525"/>
            <a:ext cx="785584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852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0E49029-93C1-3631-BAEB-3CF9F89DD6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0940" y="523875"/>
            <a:ext cx="8206061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564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7FF0365-EF13-34E7-D350-1B1FA7854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3913" y="479804"/>
            <a:ext cx="7921525" cy="589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667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CD77C5E-54CF-524B-BA93-3DB4662B1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1011" y="475994"/>
            <a:ext cx="8159814" cy="590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230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6DABB04-D990-DAC9-3DC7-FECD769EDC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1161" y="483615"/>
            <a:ext cx="7694277" cy="589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977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3182155-EDE3-BB1A-4BF6-6F1E5D900B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6166" y="483615"/>
            <a:ext cx="8130835" cy="589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001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467BBA31-E1BF-E4AC-4851-82DD2915F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619" y="456942"/>
            <a:ext cx="7615562" cy="5944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896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B5CD267-C881-9E91-CBA9-880EF7020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1161" y="750338"/>
            <a:ext cx="7583020" cy="535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33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3730076" y="266700"/>
            <a:ext cx="7944215" cy="4431657"/>
            <a:chOff x="3716384" y="266702"/>
            <a:chExt cx="7944215" cy="4431657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3716384" y="266702"/>
              <a:ext cx="5676900" cy="1861188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err="1">
                  <a:solidFill>
                    <a:srgbClr val="0070C0"/>
                  </a:solidFill>
                </a:rPr>
                <a:t>Courses_GPA</a:t>
              </a:r>
              <a:endParaRPr lang="en-US" sz="3200" dirty="0">
                <a:solidFill>
                  <a:srgbClr val="0070C0"/>
                </a:solidFill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3578322D-D799-7BCE-90CD-8A9303A9D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7088" y="1704974"/>
            <a:ext cx="7954688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8909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17E9C977-E16D-8566-FF80-FF819D00DB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8466" y="0"/>
            <a:ext cx="7790643" cy="661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2960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066ACF4C-6F8C-46FC-8362-2E05C90EEAFA}"/>
              </a:ext>
            </a:extLst>
          </p:cNvPr>
          <p:cNvGrpSpPr/>
          <p:nvPr/>
        </p:nvGrpSpPr>
        <p:grpSpPr>
          <a:xfrm>
            <a:off x="11029858" y="2221506"/>
            <a:ext cx="1168400" cy="2360918"/>
            <a:chOff x="11023600" y="2337441"/>
            <a:chExt cx="1168400" cy="2360918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8F99D053-FB83-41F1-B2CB-C10918BC99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F4373C1-3934-47C3-8F36-E2FB2615CA87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5A5E18E8-5A3E-4F1D-8254-6193AA55C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150C247F-7990-4945-869D-5E2A900F477F}"/>
              </a:ext>
            </a:extLst>
          </p:cNvPr>
          <p:cNvGrpSpPr/>
          <p:nvPr/>
        </p:nvGrpSpPr>
        <p:grpSpPr>
          <a:xfrm>
            <a:off x="-8798784" y="0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D2C93AC-EBE3-4E67-A867-76D5D6BEDB1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5DBD2B9-E73C-4AE9-91C9-698379867E98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D6BDC4B-8313-4203-9F42-C28AC214EB64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44037FC5-8E34-4772-9A87-813F2AD5E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C916508-F80D-434E-B066-812949E5DB94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E9E3B68-B936-49FB-94D8-7AC0076CF48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0D3F9516-66C4-44E6-9877-6C0374B5112C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2DF4D80-460D-4455-B80A-3BC0C6A12DA2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7AB39DAF-3109-4CEA-BD1D-C123179FF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2B7020D-701A-4EE7-BDA2-CD171993C203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B77930A-0489-40A5-B3D7-053D64BD29C4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ED749F6-F5EB-48BD-A697-16D473CCCFE8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070AD46-78F1-4169-9AE3-EDECC43BD39B}"/>
                </a:ext>
              </a:extLst>
            </p:cNvPr>
            <p:cNvSpPr txBox="1"/>
            <p:nvPr/>
          </p:nvSpPr>
          <p:spPr>
            <a:xfrm rot="16200000">
              <a:off x="874645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22B026A5-B1AC-46D4-AE84-DF77E5A29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371C6EE2-CCA6-4F94-870B-CB9D61CEBE1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422D8F-B19E-425C-93A8-F750F60A06A7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3278AF09-2D0C-4E81-816C-BC1D04E40DC2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C2E1C67-7A8F-4EB5-AB00-3C754858084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45C46027-B464-4ADA-A3B8-14FF4471B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C1D48DDF-B760-4AB3-A520-29238CC2C408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FA696B4D-5BCF-47C3-8B8C-BE87154A63B4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AAA7B45-7DAF-4C4D-A930-ABA45AC955DD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B9F42291-FBD0-4239-8D69-22035DCB4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A14E1B91-C212-4889-8705-49BCDB383225}"/>
              </a:ext>
            </a:extLst>
          </p:cNvPr>
          <p:cNvGrpSpPr/>
          <p:nvPr/>
        </p:nvGrpSpPr>
        <p:grpSpPr>
          <a:xfrm>
            <a:off x="3783790" y="0"/>
            <a:ext cx="6791601" cy="3086909"/>
            <a:chOff x="2795389" y="2968270"/>
            <a:chExt cx="6791601" cy="2601931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A94C4F95-2EDE-46B0-8B26-C72D6D3C8DB3}"/>
                </a:ext>
              </a:extLst>
            </p:cNvPr>
            <p:cNvSpPr txBox="1"/>
            <p:nvPr/>
          </p:nvSpPr>
          <p:spPr>
            <a:xfrm>
              <a:off x="4348994" y="2968270"/>
              <a:ext cx="4045435" cy="492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rgbClr val="03A1A4"/>
                  </a:solidFill>
                  <a:latin typeface="Tw Cen MT" panose="020B0602020104020603" pitchFamily="34" charset="0"/>
                </a:rPr>
                <a:t>Students 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7DC9F996-36A0-4A1D-8C4B-F6DAF0FDA7C8}"/>
                </a:ext>
              </a:extLst>
            </p:cNvPr>
            <p:cNvSpPr txBox="1"/>
            <p:nvPr/>
          </p:nvSpPr>
          <p:spPr>
            <a:xfrm>
              <a:off x="4868805" y="4379315"/>
              <a:ext cx="26447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2400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944799B2-E7B9-4C01-A37D-BB60C6C75D12}"/>
                </a:ext>
              </a:extLst>
            </p:cNvPr>
            <p:cNvSpPr txBox="1"/>
            <p:nvPr/>
          </p:nvSpPr>
          <p:spPr>
            <a:xfrm>
              <a:off x="2795389" y="5200869"/>
              <a:ext cx="67916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242219AF-7372-1EF5-D194-22FBFFD1BA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106" r="40135" b="28378"/>
          <a:stretch/>
        </p:blipFill>
        <p:spPr>
          <a:xfrm>
            <a:off x="4324350" y="922832"/>
            <a:ext cx="5553075" cy="494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706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884936DC-3135-33DE-5420-DF8B74A8A1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4626" y="0"/>
            <a:ext cx="76866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920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F7CE284-BE81-94BF-BEAC-A908ECC83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712" y="1076324"/>
            <a:ext cx="6945072" cy="42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383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4183115" y="387171"/>
            <a:ext cx="7491176" cy="4311186"/>
            <a:chOff x="4169423" y="387173"/>
            <a:chExt cx="7491176" cy="4311186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4169423" y="387173"/>
              <a:ext cx="4427392" cy="1336854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 err="1">
                  <a:solidFill>
                    <a:srgbClr val="0070C0"/>
                  </a:solidFill>
                </a:rPr>
                <a:t>css</a:t>
              </a:r>
              <a:endParaRPr lang="en-US" sz="6000" dirty="0">
                <a:solidFill>
                  <a:srgbClr val="0070C0"/>
                </a:solidFill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6CFCD52-E06F-CE3E-D961-722A0CD8E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4862" y="2111195"/>
            <a:ext cx="7116364" cy="4508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018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F3E3E3F-EE1A-7B4D-643E-5A668868B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161" y="474296"/>
            <a:ext cx="7840133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805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4F8CDEE-8226-68D4-F6A4-9C29C917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4805" y="0"/>
            <a:ext cx="7429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09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BDFAB77-7631-8DED-61EA-AF7696070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621" y="0"/>
            <a:ext cx="75685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84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567048FB-8BE6-3B5E-6A78-1A70B7409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7087" y="0"/>
            <a:ext cx="78720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471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62207FA-765E-E797-B5E6-256F2F6C1C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4246" y="0"/>
            <a:ext cx="75448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4305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3D1592B2-B7DC-6907-ECDD-34DB9FC91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483" y="0"/>
            <a:ext cx="83605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774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9BC5D56-C0B5-0167-697E-B11B67B3E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127" y="0"/>
            <a:ext cx="80409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297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CB23F0F2-0D72-EBAF-2A04-F2E53BF3F1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6166" y="581026"/>
            <a:ext cx="8085930" cy="575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948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39BA8D7-C980-7F24-A439-2FDF957A5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852" y="0"/>
            <a:ext cx="73457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19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D613076E-EDDF-6ABB-D542-4611E5193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724" y="2109787"/>
            <a:ext cx="7235453" cy="3424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8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ADA2577-3451-24E6-7D85-A4E424ABC4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5760" y="582614"/>
            <a:ext cx="7133530" cy="616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656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42979971-C28F-9A82-107B-9689B4190C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5860" y="600076"/>
            <a:ext cx="8283700" cy="538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609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3254536" y="339261"/>
            <a:ext cx="8419755" cy="4359096"/>
            <a:chOff x="3240844" y="339263"/>
            <a:chExt cx="8419755" cy="4359096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3240844" y="339263"/>
              <a:ext cx="6627980" cy="956139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Out put</a:t>
              </a: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4" name="Picture 3" descr="Text&#10;&#10;Description automatically generated with medium confidence">
            <a:extLst>
              <a:ext uri="{FF2B5EF4-FFF2-40B4-BE49-F238E27FC236}">
                <a16:creationId xmlns:a16="http://schemas.microsoft.com/office/drawing/2014/main" id="{B0C832D4-BED7-E03C-3633-8C7304C039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8179" y="1975533"/>
            <a:ext cx="5872765" cy="4202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646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 descr="Table&#10;&#10;Description automatically generated with medium confidence">
            <a:extLst>
              <a:ext uri="{FF2B5EF4-FFF2-40B4-BE49-F238E27FC236}">
                <a16:creationId xmlns:a16="http://schemas.microsoft.com/office/drawing/2014/main" id="{6D5BD67F-FF0F-CA5E-AB35-A733F7418D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722" y="0"/>
            <a:ext cx="41785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51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 descr="Text, letter&#10;&#10;Description automatically generated">
            <a:extLst>
              <a:ext uri="{FF2B5EF4-FFF2-40B4-BE49-F238E27FC236}">
                <a16:creationId xmlns:a16="http://schemas.microsoft.com/office/drawing/2014/main" id="{82BB4B25-C0BE-ABAD-BC17-C916A5AEB9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201" y="0"/>
            <a:ext cx="52935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12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 descr="Text&#10;&#10;Description automatically generated with medium confidence">
            <a:extLst>
              <a:ext uri="{FF2B5EF4-FFF2-40B4-BE49-F238E27FC236}">
                <a16:creationId xmlns:a16="http://schemas.microsoft.com/office/drawing/2014/main" id="{8551C209-167E-511E-5094-5065324604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700" y="0"/>
            <a:ext cx="4546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517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 descr="Letter&#10;&#10;Description automatically generated with medium confidence">
            <a:extLst>
              <a:ext uri="{FF2B5EF4-FFF2-40B4-BE49-F238E27FC236}">
                <a16:creationId xmlns:a16="http://schemas.microsoft.com/office/drawing/2014/main" id="{23B54871-A5A2-11F0-0555-7FA4DCD64F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925" y="2895600"/>
            <a:ext cx="729615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425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2D3E515C-EE41-898B-99BD-E8BD90EBBC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901" y="18492"/>
            <a:ext cx="78226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032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038E6734-F7ED-4197-AE1C-DE222063D26D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7FF06C6-EDB2-4E2A-B33F-9667DAB48738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D389168-73D4-4CCF-B806-15F4C9CFBC65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D36EBE0-2C84-494E-9C0B-54A6EFA86DA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FE3F6E56-804E-434E-AD42-D62A42CB30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8D727C-49D3-4C59-91D3-816C0DD22E21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A369AF8C-7DC3-4D77-B3F1-5B8A444D2822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A173B44-EE6F-4236-9AB2-49524EA553D7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B40A12D7-9F13-43EC-95DE-B85ADBCAA6B6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A271034-9DEF-432C-A1F3-B6470D255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2704DBF9-F2DF-4744-9CBE-8384BF790E0F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409FCBC-490E-4134-BE82-9429CE5AB00A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484E2370-4D03-4FD0-B29C-F763767296D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E5F8F51-D3FD-42A1-8372-1B4B1B7C336A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05E43CA3-886C-4010-B3E2-837CCC6F51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87E322DA-3D39-4A36-A521-33E75DDBFF71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831F8BD9-F71B-4D2D-8A60-61BABDC384BB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470067C-2D0B-4A65-B940-C052473E9422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66B5D93C-8112-48DA-975B-9DDD27DEADD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D3577A8-E9FC-43B7-B3E2-76EDDA51C160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36FD3106-E967-44D6-AB4D-A0DA183F7C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3E930874-288B-4537-8AA6-A601044D9580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225CDF0F-0FD1-40B0-BD29-F7D200A3A066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A02216B9-43DC-4135-9F3E-7EFEAD2EB420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37342E0B-2429-4B98-AF6A-1DB087CBDE8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29879508-5AD7-4FE2-AD55-8AF69ECDBE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D975FF4F-B1AE-459F-0B84-D12DEB31C6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902751"/>
            <a:ext cx="6859308" cy="558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499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54213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829671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321DB30-0175-56CC-8CDC-3544019331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3331" y="540886"/>
            <a:ext cx="7459749" cy="5413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200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E7044FAB-DB4A-4E59-B111-8CA4168E7FA4}"/>
              </a:ext>
            </a:extLst>
          </p:cNvPr>
          <p:cNvGrpSpPr/>
          <p:nvPr/>
        </p:nvGrpSpPr>
        <p:grpSpPr>
          <a:xfrm>
            <a:off x="-1780364" y="-1"/>
            <a:ext cx="11860720" cy="6858000"/>
            <a:chOff x="-2449883" y="-1"/>
            <a:chExt cx="11860720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824F072A-08CC-4CC6-B5EF-C1833A244FA3}"/>
                </a:ext>
              </a:extLst>
            </p:cNvPr>
            <p:cNvSpPr/>
            <p:nvPr/>
          </p:nvSpPr>
          <p:spPr>
            <a:xfrm>
              <a:off x="-2449883" y="-1"/>
              <a:ext cx="118607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49ECB77D-608E-17CD-34F2-453CF7ED0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615" y="421908"/>
            <a:ext cx="8112650" cy="618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959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E7044FAB-DB4A-4E59-B111-8CA4168E7FA4}"/>
              </a:ext>
            </a:extLst>
          </p:cNvPr>
          <p:cNvGrpSpPr/>
          <p:nvPr/>
        </p:nvGrpSpPr>
        <p:grpSpPr>
          <a:xfrm>
            <a:off x="-1780364" y="-1"/>
            <a:ext cx="11860720" cy="6858000"/>
            <a:chOff x="-2449883" y="-1"/>
            <a:chExt cx="11860720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824F072A-08CC-4CC6-B5EF-C1833A244FA3}"/>
                </a:ext>
              </a:extLst>
            </p:cNvPr>
            <p:cNvSpPr/>
            <p:nvPr/>
          </p:nvSpPr>
          <p:spPr>
            <a:xfrm>
              <a:off x="-2449883" y="-1"/>
              <a:ext cx="118607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35EB4C9B-4B2E-E52C-229E-4C195FB9FC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155" t="10880" r="47458" b="28246"/>
          <a:stretch/>
        </p:blipFill>
        <p:spPr>
          <a:xfrm>
            <a:off x="-1212979" y="494522"/>
            <a:ext cx="9890448" cy="602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239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B06DC39-E663-28B2-44A7-95CE3D9B72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6483" y="419100"/>
            <a:ext cx="8360518" cy="603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006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6BB6752-4871-30E0-DB9F-A06A6B6CE1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6483" y="333376"/>
            <a:ext cx="9136324" cy="606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512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740</TotalTime>
  <Words>12</Words>
  <Application>Microsoft Office PowerPoint</Application>
  <PresentationFormat>Widescreen</PresentationFormat>
  <Paragraphs>6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Arial</vt:lpstr>
      <vt:lpstr>Calibri</vt:lpstr>
      <vt:lpstr>Calibri Light</vt:lpstr>
      <vt:lpstr>Tw Cen MT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Zähringer</dc:creator>
  <cp:lastModifiedBy>زياد اشرف ابراهيم طاهر حماد</cp:lastModifiedBy>
  <cp:revision>18</cp:revision>
  <dcterms:created xsi:type="dcterms:W3CDTF">2017-01-05T13:17:27Z</dcterms:created>
  <dcterms:modified xsi:type="dcterms:W3CDTF">2022-05-27T21:52:21Z</dcterms:modified>
</cp:coreProperties>
</file>

<file path=docProps/thumbnail.jpeg>
</file>